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5" r:id="rId9"/>
    <p:sldId id="266" r:id="rId10"/>
    <p:sldId id="261" r:id="rId11"/>
    <p:sldId id="267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4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7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0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3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3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7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7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0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7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6A23-91F4-45D8-A93D-A39DFE5483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6E72-2EBC-4A7B-B084-D94BC1172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6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1e1375defb3718aec41c85a/" TargetMode="External"/><Relationship Id="rId2" Type="http://schemas.openxmlformats.org/officeDocument/2006/relationships/hyperlink" Target="https://cli.co/ado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364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Рисунок 4" descr="http://garden.tversu.ru/images/logoad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03" y="298985"/>
            <a:ext cx="2379954" cy="160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54746" y="239078"/>
            <a:ext cx="439973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конкурс семейных проектов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изучению и охране деревьев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ВОЗЬМИ ДЕРЕВО В СЕМЬЮ!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Якутск, Россия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навсегда в ответе за всех, кого приручил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Антуан де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Экзюпери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3" y="192108"/>
            <a:ext cx="2016208" cy="2016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59" y="298985"/>
            <a:ext cx="1556323" cy="16960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66377" y="2946369"/>
            <a:ext cx="9604286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Tree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ВОЗЬМИ ДЕРЕВО В СЕМЬЮ!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конкурс семейных проектов по изучению и охране деревьев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Этапы конкурса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/>
              <a:t>	1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45077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 Этап. </a:t>
            </a:r>
            <a:r>
              <a:rPr lang="ru-RU" dirty="0"/>
              <a:t>Регистрация участников: </a:t>
            </a:r>
            <a:r>
              <a:rPr lang="ru-RU" u="sng" dirty="0"/>
              <a:t>январь, февраль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Регистрация проводится в электронной форме по </a:t>
            </a:r>
            <a:r>
              <a:rPr lang="ru-RU" dirty="0" smtClean="0"/>
              <a:t>ссылке </a:t>
            </a:r>
            <a:r>
              <a:rPr lang="en-US" dirty="0" smtClean="0">
                <a:hlinkClick r:id="rId2"/>
              </a:rPr>
              <a:t>https://cli.co/adopt</a:t>
            </a:r>
            <a:r>
              <a:rPr lang="ru-RU" dirty="0" smtClean="0"/>
              <a:t> или </a:t>
            </a:r>
            <a:r>
              <a:rPr lang="en-US" dirty="0" smtClean="0">
                <a:hlinkClick r:id="rId3"/>
              </a:rPr>
              <a:t>https://forms.yandex.ru/u/61e1375defb3718aec41c85a/</a:t>
            </a:r>
            <a:r>
              <a:rPr lang="ru-RU" dirty="0" smtClean="0"/>
              <a:t> или</a:t>
            </a:r>
          </a:p>
          <a:p>
            <a:pPr>
              <a:buNone/>
            </a:pPr>
            <a:r>
              <a:rPr lang="ru-RU" dirty="0" smtClean="0">
                <a:solidFill>
                  <a:schemeClr val="accent5"/>
                </a:solidFill>
              </a:rPr>
              <a:t>   </a:t>
            </a:r>
            <a:r>
              <a:rPr lang="en-US" dirty="0" smtClean="0">
                <a:solidFill>
                  <a:schemeClr val="accent5"/>
                </a:solidFill>
              </a:rPr>
              <a:t>QR-</a:t>
            </a:r>
            <a:r>
              <a:rPr lang="ru-RU" dirty="0" smtClean="0">
                <a:solidFill>
                  <a:schemeClr val="accent5"/>
                </a:solidFill>
              </a:rPr>
              <a:t>код 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электронный адрес, указанный в регистрационной форме, будут отправлены материалы для последующей работы.</a:t>
            </a:r>
          </a:p>
          <a:p>
            <a:r>
              <a:rPr lang="ru-RU" b="1" dirty="0" smtClean="0"/>
              <a:t>2</a:t>
            </a:r>
            <a:r>
              <a:rPr lang="ru-RU" b="1" dirty="0"/>
              <a:t>. Этап. </a:t>
            </a:r>
            <a:r>
              <a:rPr lang="ru-RU" dirty="0"/>
              <a:t>Сбор и анализ информации об объекте конкурса: </a:t>
            </a:r>
            <a:r>
              <a:rPr lang="ru-RU" u="sng" dirty="0" smtClean="0"/>
              <a:t>март-сентябрь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24 </a:t>
            </a:r>
            <a:r>
              <a:rPr lang="ru-RU" u="sng" dirty="0"/>
              <a:t>июня </a:t>
            </a:r>
            <a:r>
              <a:rPr lang="ru-RU" dirty="0"/>
              <a:t>– </a:t>
            </a:r>
            <a:r>
              <a:rPr lang="ru-RU" dirty="0" err="1"/>
              <a:t>вебинар</a:t>
            </a:r>
            <a:r>
              <a:rPr lang="ru-RU" dirty="0"/>
              <a:t> для участников проекта: обсуждение промежуточных результатов, обучение и консультации по оформлению проекта.</a:t>
            </a:r>
          </a:p>
          <a:p>
            <a:r>
              <a:rPr lang="ru-RU" b="1" dirty="0" smtClean="0"/>
              <a:t>3</a:t>
            </a:r>
            <a:r>
              <a:rPr lang="ru-RU" b="1" dirty="0"/>
              <a:t>. Этап. </a:t>
            </a:r>
            <a:r>
              <a:rPr lang="ru-RU" dirty="0"/>
              <a:t>Анализ собранной информации, </a:t>
            </a:r>
            <a:r>
              <a:rPr lang="ru-RU" smtClean="0"/>
              <a:t>выявление, описание </a:t>
            </a:r>
            <a:r>
              <a:rPr lang="ru-RU" dirty="0"/>
              <a:t>проблем(-ы). Оформление проекта в виде предложений и способов решения проблемы (презентация </a:t>
            </a:r>
            <a:r>
              <a:rPr lang="ru-RU" i="1" dirty="0" err="1"/>
              <a:t>PowerPoint</a:t>
            </a:r>
            <a:r>
              <a:rPr lang="ru-RU" dirty="0" smtClean="0"/>
              <a:t>), также другие варианты на усмотрение конкурсантов: </a:t>
            </a:r>
            <a:r>
              <a:rPr lang="ru-RU" u="sng" dirty="0"/>
              <a:t>август, сентябрь</a:t>
            </a:r>
            <a:r>
              <a:rPr lang="ru-RU" dirty="0"/>
              <a:t>.</a:t>
            </a:r>
          </a:p>
          <a:p>
            <a:r>
              <a:rPr lang="ru-RU" b="1" dirty="0" smtClean="0"/>
              <a:t>4</a:t>
            </a:r>
            <a:r>
              <a:rPr lang="ru-RU" b="1" dirty="0"/>
              <a:t>. Этап. </a:t>
            </a:r>
            <a:r>
              <a:rPr lang="ru-RU" u="sng" dirty="0"/>
              <a:t>1 октября </a:t>
            </a:r>
            <a:r>
              <a:rPr lang="ru-RU" dirty="0"/>
              <a:t>– презентация полученных семейными командами результатов конкурса (гибридный формат).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028" name="AutoShape 4" descr="blob:https://web.whatsapp.com/bb203e7f-5d55-40a7-8704-713326bf5c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bb203e7f-5d55-40a7-8704-713326bf5c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7592" y="257321"/>
            <a:ext cx="2368647" cy="264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52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2 этап: </a:t>
            </a:r>
            <a:r>
              <a:rPr lang="ru-RU" sz="2800" b="1" u="sng" dirty="0" smtClean="0"/>
              <a:t>Сбор </a:t>
            </a:r>
            <a:r>
              <a:rPr lang="ru-RU" sz="2800" b="1" u="sng" dirty="0"/>
              <a:t>и анализ информации об объекте конкурса </a:t>
            </a:r>
            <a:r>
              <a:rPr lang="ru-RU" sz="2800" b="1" u="sng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444" y="914400"/>
            <a:ext cx="10515600" cy="4835051"/>
          </a:xfrm>
        </p:spPr>
        <p:txBody>
          <a:bodyPr>
            <a:normAutofit/>
          </a:bodyPr>
          <a:lstStyle/>
          <a:p>
            <a:r>
              <a:rPr lang="ru-RU" b="1" dirty="0"/>
              <a:t>Название проекта.</a:t>
            </a:r>
            <a:endParaRPr lang="ru-RU" dirty="0"/>
          </a:p>
          <a:p>
            <a:r>
              <a:rPr lang="ru-RU" b="1" dirty="0"/>
              <a:t>Биологический блок. </a:t>
            </a:r>
            <a:r>
              <a:rPr lang="ru-RU" dirty="0"/>
              <a:t>Описание дерева.</a:t>
            </a:r>
            <a:r>
              <a:rPr lang="ru-RU" b="1" dirty="0"/>
              <a:t> </a:t>
            </a:r>
            <a:r>
              <a:rPr lang="ru-RU" dirty="0"/>
              <a:t>Общая информация.</a:t>
            </a:r>
          </a:p>
          <a:p>
            <a:r>
              <a:rPr lang="ru-RU" b="1" dirty="0"/>
              <a:t>Экологический блок. </a:t>
            </a:r>
            <a:r>
              <a:rPr lang="ru-RU" dirty="0"/>
              <a:t>Общее состояние дерева. Место, где растет дерево.</a:t>
            </a:r>
          </a:p>
          <a:p>
            <a:r>
              <a:rPr lang="ru-RU" b="1" dirty="0"/>
              <a:t>Этноботанический блок. </a:t>
            </a:r>
            <a:r>
              <a:rPr lang="ru-RU" dirty="0"/>
              <a:t>История дерева.</a:t>
            </a:r>
          </a:p>
          <a:p>
            <a:r>
              <a:rPr lang="ru-RU" b="1" dirty="0"/>
              <a:t>Социологический блок. </a:t>
            </a:r>
            <a:r>
              <a:rPr lang="ru-RU" dirty="0"/>
              <a:t>Провести исследование социальных условий, в которых растут </a:t>
            </a:r>
            <a:r>
              <a:rPr lang="ru-RU" dirty="0" smtClean="0"/>
              <a:t>деревья.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09" y="4218800"/>
            <a:ext cx="3232502" cy="2421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9" y="4226998"/>
            <a:ext cx="3174055" cy="2377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368" y="4226997"/>
            <a:ext cx="4294670" cy="24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</a:t>
            </a:r>
            <a:r>
              <a:rPr lang="ru-RU" dirty="0"/>
              <a:t>итогов и оценка результатов первого года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6 октября (Всемирный день охраны мест обитания растений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Вручение сертификатов всем участников, награждение победителей ценными призами (команда жюри и партнеры конкурса определят трех победителей).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08058"/>
            <a:ext cx="3150858" cy="2523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226" y="3818102"/>
            <a:ext cx="2713327" cy="2713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30" y="4257056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/>
          <a:lstStyle/>
          <a:p>
            <a:r>
              <a:rPr lang="ru-RU" dirty="0" smtClean="0"/>
              <a:t>Условия второго года конкурса: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09345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Практическая часть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Устранить проблемы, выявленные в первый год конкурса</a:t>
            </a:r>
          </a:p>
          <a:p>
            <a:r>
              <a:rPr lang="ru-RU" u="sng" dirty="0" smtClean="0"/>
              <a:t>Творческая часть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Подготовка и проведение ЛИЧНОГО ПРАЗДНИКА ДЕРЕВА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200" dirty="0" smtClean="0">
              <a:solidFill>
                <a:schemeClr val="accent5"/>
              </a:solidFill>
            </a:endParaRPr>
          </a:p>
          <a:p>
            <a:endParaRPr lang="ru-RU" sz="3200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5"/>
                </a:solidFill>
              </a:rPr>
              <a:t>Абсолютных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5"/>
                </a:solidFill>
              </a:rPr>
              <a:t>Победителей ждет большой тайный приз</a:t>
            </a:r>
            <a:endParaRPr lang="ru-RU" sz="3200" dirty="0">
              <a:solidFill>
                <a:schemeClr val="accent5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249" y="199878"/>
            <a:ext cx="2076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4911" y="2460674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4211" y="3288984"/>
            <a:ext cx="3048449" cy="20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8775" y="3271692"/>
            <a:ext cx="3877262" cy="203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51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/>
              <a:t>g</a:t>
            </a:r>
            <a:r>
              <a:rPr lang="en-US" dirty="0" smtClean="0"/>
              <a:t>arden_nefu@yandex.ru	8-914-262-72-80	@</a:t>
            </a:r>
            <a:r>
              <a:rPr lang="en-US" dirty="0" err="1" smtClean="0"/>
              <a:t>botsad_nefu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1" y="277346"/>
            <a:ext cx="9809443" cy="5517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785756"/>
            <a:ext cx="915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Спешите принять участие!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Главная идея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439" y="1825625"/>
            <a:ext cx="9591683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Подтвердить, что незначительные, на первый взгляд, действия каждого отдельного человека могут внести большой вклад в сохранение </a:t>
            </a:r>
            <a:r>
              <a:rPr lang="ru-RU" dirty="0" smtClean="0"/>
              <a:t>биосферы</a:t>
            </a:r>
          </a:p>
          <a:p>
            <a:pPr marL="0">
              <a:spcBef>
                <a:spcPts val="0"/>
              </a:spcBef>
            </a:pPr>
            <a:r>
              <a:rPr lang="ru-RU" dirty="0" smtClean="0"/>
              <a:t>Побудить </a:t>
            </a:r>
            <a:r>
              <a:rPr lang="ru-RU" dirty="0"/>
              <a:t>людей больше узнать о растениях,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которые </a:t>
            </a:r>
            <a:r>
              <a:rPr lang="ru-RU" dirty="0"/>
              <a:t>нас окружают, об их роли в природе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</a:t>
            </a:r>
            <a:r>
              <a:rPr lang="ru-RU" dirty="0"/>
              <a:t>жизни человека, задуматься о том, как они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себя </a:t>
            </a:r>
            <a:r>
              <a:rPr lang="ru-RU" dirty="0"/>
              <a:t>чувствуют, нужна ли им помощь. </a:t>
            </a:r>
          </a:p>
          <a:p>
            <a:r>
              <a:rPr lang="ru-RU" dirty="0" smtClean="0"/>
              <a:t>Забота </a:t>
            </a:r>
            <a:r>
              <a:rPr lang="ru-RU" dirty="0"/>
              <a:t>о растениях, особенно тех, которые нас окружают и формируют среду нашего обитания – это </a:t>
            </a:r>
            <a:r>
              <a:rPr lang="ru-RU" dirty="0" smtClean="0"/>
              <a:t>задача </a:t>
            </a:r>
            <a:r>
              <a:rPr lang="ru-RU" dirty="0"/>
              <a:t>не </a:t>
            </a:r>
            <a:r>
              <a:rPr lang="ru-RU" dirty="0" smtClean="0"/>
              <a:t>имеет </a:t>
            </a:r>
            <a:r>
              <a:rPr lang="ru-RU" dirty="0"/>
              <a:t>границ, актуальная для всех людей, где бы они ни жили и чем бы ни занимались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2757" y="230188"/>
            <a:ext cx="1588366" cy="1068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14" y="1858169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14" y="4675106"/>
            <a:ext cx="24003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273" y="2558946"/>
            <a:ext cx="1443206" cy="1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организовал конкурс: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Ландшафтный </a:t>
            </a:r>
            <a:r>
              <a:rPr lang="ru-RU" dirty="0"/>
              <a:t>Арборетум </a:t>
            </a:r>
            <a:r>
              <a:rPr lang="ru-RU" dirty="0" smtClean="0"/>
              <a:t>Миннесоты (США);</a:t>
            </a:r>
          </a:p>
          <a:p>
            <a:r>
              <a:rPr lang="ru-RU" dirty="0" smtClean="0"/>
              <a:t>Ботанический </a:t>
            </a:r>
            <a:r>
              <a:rPr lang="ru-RU" dirty="0"/>
              <a:t>сад Тверского </a:t>
            </a:r>
            <a:r>
              <a:rPr lang="ru-RU" dirty="0" smtClean="0"/>
              <a:t>госуниверситета (Россия, Тверь);</a:t>
            </a:r>
          </a:p>
          <a:p>
            <a:r>
              <a:rPr lang="ru-RU" dirty="0" smtClean="0"/>
              <a:t>Ботанический </a:t>
            </a:r>
            <a:r>
              <a:rPr lang="ru-RU" dirty="0"/>
              <a:t>сад МГУ «Аптекарский  огород</a:t>
            </a:r>
            <a:r>
              <a:rPr lang="ru-RU" dirty="0" smtClean="0"/>
              <a:t>» (Россия, Москва). 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92" y="3882293"/>
            <a:ext cx="1990266" cy="1966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542" r="66871" b="-110"/>
          <a:stretch/>
        </p:blipFill>
        <p:spPr>
          <a:xfrm>
            <a:off x="1990108" y="3669882"/>
            <a:ext cx="1953367" cy="2265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4564" r="68630"/>
          <a:stretch/>
        </p:blipFill>
        <p:spPr>
          <a:xfrm>
            <a:off x="8288977" y="3669882"/>
            <a:ext cx="2018806" cy="2447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986" y="305748"/>
            <a:ext cx="2529134" cy="17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39" y="377001"/>
            <a:ext cx="10515600" cy="1325563"/>
          </a:xfrm>
        </p:spPr>
        <p:txBody>
          <a:bodyPr/>
          <a:lstStyle/>
          <a:p>
            <a:r>
              <a:rPr lang="ru-RU" dirty="0" smtClean="0"/>
              <a:t>Кто участвовал в конкурсе: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Ботанический сад Тверского госуниверситета </a:t>
            </a:r>
            <a:r>
              <a:rPr lang="ru-RU" dirty="0" smtClean="0"/>
              <a:t>(Тверь</a:t>
            </a:r>
            <a:r>
              <a:rPr lang="ru-RU" dirty="0"/>
              <a:t>);</a:t>
            </a:r>
          </a:p>
          <a:p>
            <a:r>
              <a:rPr lang="ru-RU" dirty="0"/>
              <a:t>Ботанический сад МГУ «Аптекарский  огород» </a:t>
            </a:r>
            <a:r>
              <a:rPr lang="ru-RU" dirty="0" smtClean="0"/>
              <a:t>(Москва</a:t>
            </a:r>
            <a:r>
              <a:rPr lang="ru-RU" dirty="0"/>
              <a:t>). </a:t>
            </a:r>
          </a:p>
          <a:p>
            <a:r>
              <a:rPr lang="ru-RU" dirty="0" err="1" smtClean="0"/>
              <a:t>Кроноцкий</a:t>
            </a:r>
            <a:r>
              <a:rPr lang="ru-RU" dirty="0" smtClean="0"/>
              <a:t> </a:t>
            </a:r>
            <a:r>
              <a:rPr lang="ru-RU" dirty="0"/>
              <a:t>государственный природный биосферный заповедник (Камчатка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Магаданский биосферный заповедник (Магадан);</a:t>
            </a:r>
            <a:endParaRPr lang="ru-RU" dirty="0"/>
          </a:p>
          <a:p>
            <a:r>
              <a:rPr lang="ru-RU" dirty="0"/>
              <a:t>Ботанический сад Ярославского педагогического университета (Ярославль);</a:t>
            </a:r>
          </a:p>
          <a:p>
            <a:r>
              <a:rPr lang="ru-RU" dirty="0"/>
              <a:t>Забайкальский ботанический сад (Чита);</a:t>
            </a:r>
          </a:p>
          <a:p>
            <a:r>
              <a:rPr lang="ru-RU" dirty="0"/>
              <a:t>Ботанический сад Петра Великого Ботанического института им. В.Л. Комарова РАН (Санкт-Петербург);</a:t>
            </a:r>
          </a:p>
          <a:p>
            <a:r>
              <a:rPr lang="ru-RU" dirty="0"/>
              <a:t>Дом детского творчества (Иркутск);</a:t>
            </a:r>
          </a:p>
          <a:p>
            <a:r>
              <a:rPr lang="ru-RU" dirty="0"/>
              <a:t>Национальный парк «</a:t>
            </a:r>
            <a:r>
              <a:rPr lang="ru-RU" dirty="0" err="1"/>
              <a:t>Плещеево</a:t>
            </a:r>
            <a:r>
              <a:rPr lang="ru-RU" dirty="0"/>
              <a:t> озеро» (Переславль-Залесский</a:t>
            </a:r>
            <a:r>
              <a:rPr lang="ru-RU" dirty="0" smtClean="0"/>
              <a:t>);</a:t>
            </a:r>
            <a:r>
              <a:rPr lang="ru-RU" dirty="0"/>
              <a:t> 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Эстония, Польша США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Рисунок 4" descr="http://garden.tversu.ru/images/logoad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49" y="377001"/>
            <a:ext cx="1527805" cy="10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Основная мысль конкурса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5039"/>
            <a:ext cx="10515600" cy="4751924"/>
          </a:xfrm>
        </p:spPr>
        <p:txBody>
          <a:bodyPr/>
          <a:lstStyle/>
          <a:p>
            <a:r>
              <a:rPr lang="ru-RU" dirty="0" smtClean="0"/>
              <a:t>Внести свой вклад легко! Охранять природу нужно! Изучать природу необходимо!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0" y="2415765"/>
            <a:ext cx="4517756" cy="2770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3" y="2415765"/>
            <a:ext cx="3202378" cy="2325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587" y="2415764"/>
            <a:ext cx="3088390" cy="41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Что мы хотим сделать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показать </a:t>
            </a:r>
            <a:r>
              <a:rPr lang="ru-RU" dirty="0"/>
              <a:t>связь между деревьями и человеком;</a:t>
            </a:r>
          </a:p>
          <a:p>
            <a:r>
              <a:rPr lang="ru-RU" dirty="0" smtClean="0"/>
              <a:t>укрепить отношения в </a:t>
            </a:r>
            <a:r>
              <a:rPr lang="ru-RU" dirty="0"/>
              <a:t>семьях;</a:t>
            </a:r>
          </a:p>
          <a:p>
            <a:r>
              <a:rPr lang="ru-RU" dirty="0" smtClean="0"/>
              <a:t>воспитать </a:t>
            </a:r>
            <a:r>
              <a:rPr lang="ru-RU" dirty="0"/>
              <a:t>бережное отношение к деревьям и среде их обитания;</a:t>
            </a:r>
          </a:p>
          <a:p>
            <a:r>
              <a:rPr lang="ru-RU" dirty="0" smtClean="0"/>
              <a:t>развить познавательную деятельность </a:t>
            </a:r>
            <a:r>
              <a:rPr lang="ru-RU" dirty="0"/>
              <a:t>в изучении живой природы;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развить </a:t>
            </a:r>
            <a:r>
              <a:rPr lang="ru-RU" dirty="0"/>
              <a:t>навыки совместной </a:t>
            </a:r>
            <a:r>
              <a:rPr lang="ru-RU" dirty="0" smtClean="0"/>
              <a:t>работы и общения.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735" y="253587"/>
            <a:ext cx="3272765" cy="2461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80" y="3950815"/>
            <a:ext cx="3526972" cy="26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Объект конкурса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140" y="1825625"/>
            <a:ext cx="1120360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Дерево </a:t>
            </a:r>
            <a:r>
              <a:rPr lang="ru-RU" dirty="0" smtClean="0"/>
              <a:t>или несколько деревьев*, значимые </a:t>
            </a:r>
            <a:r>
              <a:rPr lang="ru-RU" dirty="0"/>
              <a:t>для участников </a:t>
            </a:r>
            <a:r>
              <a:rPr lang="ru-RU" dirty="0" smtClean="0"/>
              <a:t>конкурса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90468"/>
            <a:ext cx="3705445" cy="2786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4" y="2461358"/>
            <a:ext cx="3946133" cy="2967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865" y="3625161"/>
            <a:ext cx="3884883" cy="2921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84" y="6176963"/>
            <a:ext cx="446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* Растет на </a:t>
            </a:r>
            <a:r>
              <a:rPr lang="ru-RU" sz="2000" b="1" u="sng" dirty="0"/>
              <a:t>территории Якутии.</a:t>
            </a:r>
          </a:p>
        </p:txBody>
      </p:sp>
    </p:spTree>
    <p:extLst>
      <p:ext uri="{BB962C8B-B14F-4D97-AF65-F5344CB8AC3E}">
        <p14:creationId xmlns:p14="http://schemas.microsoft.com/office/powerpoint/2010/main" val="29942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может принять участие: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Семейные </a:t>
            </a:r>
            <a:r>
              <a:rPr lang="ru-RU" dirty="0"/>
              <a:t>команды жителей </a:t>
            </a:r>
            <a:r>
              <a:rPr lang="ru-RU" dirty="0" smtClean="0"/>
              <a:t>Якутии, </a:t>
            </a:r>
            <a:r>
              <a:rPr lang="ru-RU" dirty="0"/>
              <a:t>без ограничения возраста, профессии и </a:t>
            </a:r>
            <a:r>
              <a:rPr lang="ru-RU" dirty="0" smtClean="0"/>
              <a:t>положения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165" y="2903826"/>
            <a:ext cx="4508913" cy="2524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39" y="3165568"/>
            <a:ext cx="4398814" cy="2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425" y="4423480"/>
            <a:ext cx="3950404" cy="22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будем оценивать: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Информативность </a:t>
            </a:r>
            <a:r>
              <a:rPr lang="ru-RU" dirty="0"/>
              <a:t>материалов;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Оригинальность выбора объекта и идеи;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Выполнение </a:t>
            </a:r>
            <a:r>
              <a:rPr lang="ru-RU" dirty="0"/>
              <a:t>всех пунктов заданий по конкурсу;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Умение представить и защитить проект;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Уровень активности всех членов семейной команды;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Творческий подход и уровень художественного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исполнения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032" y="365125"/>
            <a:ext cx="3617768" cy="2254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253" y="3358305"/>
            <a:ext cx="2285568" cy="32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599</Words>
  <Application>Microsoft Office PowerPoint</Application>
  <PresentationFormat>Широкоэкранный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Главная идея проекта:</vt:lpstr>
      <vt:lpstr>Кто организовал конкурс:</vt:lpstr>
      <vt:lpstr>Кто участвовал в конкурсе:</vt:lpstr>
      <vt:lpstr>Основная мысль конкурса: </vt:lpstr>
      <vt:lpstr>Что мы хотим сделать:</vt:lpstr>
      <vt:lpstr>Объект конкурса: </vt:lpstr>
      <vt:lpstr>Кто может принять участие:</vt:lpstr>
      <vt:lpstr>Как мы будем оценивать:</vt:lpstr>
      <vt:lpstr>Этапы конкурса:  1 год </vt:lpstr>
      <vt:lpstr>2 этап: Сбор и анализ информации об объекте конкурса  </vt:lpstr>
      <vt:lpstr>Подведение итогов и оценка результатов первого года конкурса</vt:lpstr>
      <vt:lpstr>Условия второго года конкурса: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Трофимова Ирина Григорьевна</dc:creator>
  <cp:lastModifiedBy>Иванова Наталья Сергеевна</cp:lastModifiedBy>
  <cp:revision>27</cp:revision>
  <dcterms:created xsi:type="dcterms:W3CDTF">2022-01-10T02:25:45Z</dcterms:created>
  <dcterms:modified xsi:type="dcterms:W3CDTF">2022-01-18T07:58:06Z</dcterms:modified>
</cp:coreProperties>
</file>